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60" r:id="rId6"/>
    <p:sldId id="262" r:id="rId7"/>
    <p:sldId id="271" r:id="rId8"/>
    <p:sldId id="272" r:id="rId9"/>
    <p:sldId id="261" r:id="rId10"/>
    <p:sldId id="263" r:id="rId11"/>
    <p:sldId id="269" r:id="rId12"/>
  </p:sldIdLst>
  <p:sldSz cx="18288000" cy="10287000"/>
  <p:notesSz cx="6858000" cy="9144000"/>
  <p:embeddedFontLst>
    <p:embeddedFont>
      <p:font typeface="MS PGothic" panose="020B0600070205080204" pitchFamily="3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mplex_IV25" panose="00000400000000000000" pitchFamily="2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48DB5A1-7278-4B27-A1B4-FA31D29C12B8}">
          <p14:sldIdLst/>
        </p14:section>
        <p14:section name="Untitled Section" id="{674F8C99-77FF-46D3-8B67-33A9B4824A88}">
          <p14:sldIdLst>
            <p14:sldId id="256"/>
            <p14:sldId id="257"/>
            <p14:sldId id="258"/>
            <p14:sldId id="270"/>
            <p14:sldId id="260"/>
            <p14:sldId id="262"/>
            <p14:sldId id="271"/>
            <p14:sldId id="272"/>
            <p14:sldId id="261"/>
            <p14:sldId id="263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hil Nandavane" initials="NN" lastIdx="1" clrIdx="0">
    <p:extLst>
      <p:ext uri="{19B8F6BF-5375-455C-9EA6-DF929625EA0E}">
        <p15:presenceInfo xmlns:p15="http://schemas.microsoft.com/office/powerpoint/2012/main" userId="edbdbf17cc7116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83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7659121">
            <a:off x="15102061" y="5573703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6" y="3171180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49314" y="3938791"/>
            <a:ext cx="9789369" cy="248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9600" b="1" spc="692" dirty="0">
                <a:solidFill>
                  <a:srgbClr val="231F2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Automatic</a:t>
            </a:r>
            <a:r>
              <a:rPr lang="en-US" sz="9600" spc="692" dirty="0">
                <a:solidFill>
                  <a:srgbClr val="231F2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sz="9600" b="1" spc="692" dirty="0">
                <a:solidFill>
                  <a:srgbClr val="231F2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Resume</a:t>
            </a:r>
            <a:r>
              <a:rPr lang="en-US" sz="9600" spc="692" dirty="0">
                <a:solidFill>
                  <a:srgbClr val="231F2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sz="9600" b="1" spc="692" dirty="0">
                <a:solidFill>
                  <a:srgbClr val="231F2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Builder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CC931-D697-1B2B-B5EC-53F7E91FB9ED}"/>
              </a:ext>
            </a:extLst>
          </p:cNvPr>
          <p:cNvSpPr txBox="1"/>
          <p:nvPr/>
        </p:nvSpPr>
        <p:spPr>
          <a:xfrm>
            <a:off x="9525000" y="9084498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omplex_IV25" panose="00000400000000000000" pitchFamily="2" charset="0"/>
                <a:cs typeface="Complex_IV25" panose="00000400000000000000" pitchFamily="2" charset="0"/>
              </a:rPr>
              <a:t>112103095 </a:t>
            </a:r>
            <a:r>
              <a:rPr lang="en-IN" sz="2400" b="1" dirty="0" err="1">
                <a:latin typeface="Complex_IV25" panose="00000400000000000000" pitchFamily="2" charset="0"/>
                <a:cs typeface="Complex_IV25" panose="00000400000000000000" pitchFamily="2" charset="0"/>
              </a:rPr>
              <a:t>Harshal</a:t>
            </a:r>
            <a:r>
              <a:rPr lang="en-IN" sz="2400" b="1" dirty="0">
                <a:latin typeface="Complex_IV25" panose="00000400000000000000" pitchFamily="2" charset="0"/>
                <a:cs typeface="Complex_IV25" panose="00000400000000000000" pitchFamily="2" charset="0"/>
              </a:rPr>
              <a:t> Nandavane</a:t>
            </a:r>
          </a:p>
          <a:p>
            <a:r>
              <a:rPr lang="en-IN" sz="2400" b="1" dirty="0">
                <a:latin typeface="Complex_IV25" panose="00000400000000000000" pitchFamily="2" charset="0"/>
                <a:cs typeface="Complex_IV25" panose="00000400000000000000" pitchFamily="2" charset="0"/>
              </a:rPr>
              <a:t>112103096 </a:t>
            </a:r>
            <a:r>
              <a:rPr lang="en-IN" sz="2400" b="1" dirty="0" err="1">
                <a:latin typeface="Complex_IV25" panose="00000400000000000000" pitchFamily="2" charset="0"/>
                <a:cs typeface="Complex_IV25" panose="00000400000000000000" pitchFamily="2" charset="0"/>
              </a:rPr>
              <a:t>Mayuresh</a:t>
            </a:r>
            <a:r>
              <a:rPr lang="en-IN" sz="2400" b="1" dirty="0">
                <a:latin typeface="Complex_IV25" panose="00000400000000000000" pitchFamily="2" charset="0"/>
                <a:cs typeface="Complex_IV25" panose="00000400000000000000" pitchFamily="2" charset="0"/>
              </a:rPr>
              <a:t> </a:t>
            </a:r>
            <a:r>
              <a:rPr lang="en-IN" sz="2400" b="1" dirty="0" err="1">
                <a:latin typeface="Complex_IV25" panose="00000400000000000000" pitchFamily="2" charset="0"/>
                <a:cs typeface="Complex_IV25" panose="00000400000000000000" pitchFamily="2" charset="0"/>
              </a:rPr>
              <a:t>Narewadikar</a:t>
            </a:r>
            <a:endParaRPr lang="en-IN" sz="2400" b="1" dirty="0">
              <a:latin typeface="Complex_IV25" panose="00000400000000000000" pitchFamily="2" charset="0"/>
              <a:cs typeface="Complex_IV25" panose="000004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91001" y="1162050"/>
            <a:ext cx="8521715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 dirty="0">
                <a:solidFill>
                  <a:srgbClr val="231F2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756523"/>
            <a:ext cx="6162866" cy="203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290" spc="224" dirty="0">
                <a:solidFill>
                  <a:srgbClr val="231F20"/>
                </a:solidFill>
                <a:latin typeface="DM Sans"/>
              </a:rPr>
              <a:t>User have two choices of resume. They can download both format.  This resume helps user to build resume which increases their selection chances.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8951" y="6062865"/>
            <a:ext cx="6162866" cy="39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290" spc="224" dirty="0">
                <a:solidFill>
                  <a:srgbClr val="231F20"/>
                </a:solidFill>
                <a:latin typeface="DM Sans"/>
              </a:rPr>
              <a:t>More useful for college students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8723" y="6552336"/>
            <a:ext cx="4135657" cy="62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b="1" spc="399" dirty="0">
                <a:solidFill>
                  <a:srgbClr val="FDFBFB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CUSTOMERS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145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>
                <a:solidFill>
                  <a:srgbClr val="231F2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80992" y="2977136"/>
            <a:ext cx="1400485" cy="4091575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54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 dirty="0">
                <a:solidFill>
                  <a:srgbClr val="231F2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156832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2" y="502292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2" y="58897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42770" y="4231386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IMPORTANCE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57452" y="5170065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IMPLEMENTATION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42770" y="5314793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endParaRPr lang="en-US" sz="2524" spc="247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57452" y="6009118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CONCLUSION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16F55CA7-5D9E-4EDE-4DFA-1E203C8B3C12}"/>
              </a:ext>
            </a:extLst>
          </p:cNvPr>
          <p:cNvSpPr txBox="1"/>
          <p:nvPr/>
        </p:nvSpPr>
        <p:spPr>
          <a:xfrm>
            <a:off x="6557454" y="3371448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42191" y="888605"/>
            <a:ext cx="8754409" cy="1543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b="1" spc="978" dirty="0">
                <a:solidFill>
                  <a:srgbClr val="231F2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OBJECTIVES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D21555-DAB6-34F6-872C-46615EFAADCA}"/>
              </a:ext>
            </a:extLst>
          </p:cNvPr>
          <p:cNvSpPr txBox="1"/>
          <p:nvPr/>
        </p:nvSpPr>
        <p:spPr>
          <a:xfrm>
            <a:off x="2286000" y="3423574"/>
            <a:ext cx="9372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Your Job Opportunities with an Automatic Resume Generator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traditional resume writing methods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a well-crafted resume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pc="22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sz="4000" spc="224" dirty="0" err="1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usefull</a:t>
            </a:r>
            <a:r>
              <a:rPr lang="en-US" sz="4000" spc="224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college students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142191" y="888605"/>
            <a:ext cx="9135409" cy="1543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b="1" spc="978" dirty="0">
                <a:solidFill>
                  <a:srgbClr val="231F2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IMPORTANCE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D21555-DAB6-34F6-872C-46615EFAADCA}"/>
              </a:ext>
            </a:extLst>
          </p:cNvPr>
          <p:cNvSpPr txBox="1"/>
          <p:nvPr/>
        </p:nvSpPr>
        <p:spPr>
          <a:xfrm>
            <a:off x="2286000" y="3423574"/>
            <a:ext cx="9372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ensures that you can remember all the required details.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read and understand.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express you effectively.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chances of Selection.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3011CB8E-AFEA-8873-0DD9-0ABC37DE1E96}"/>
              </a:ext>
            </a:extLst>
          </p:cNvPr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8AE62999-C341-D697-40D0-C1DFB595BC98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F2CC5FA1-3A76-1BEA-2435-AA7131619107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3">
            <a:extLst>
              <a:ext uri="{FF2B5EF4-FFF2-40B4-BE49-F238E27FC236}">
                <a16:creationId xmlns:a16="http://schemas.microsoft.com/office/drawing/2014/main" id="{CEBA6C55-F9E9-CA1F-6182-4FEE35C2DB63}"/>
              </a:ext>
            </a:extLst>
          </p:cNvPr>
          <p:cNvGrpSpPr/>
          <p:nvPr/>
        </p:nvGrpSpPr>
        <p:grpSpPr>
          <a:xfrm>
            <a:off x="13815394" y="489874"/>
            <a:ext cx="4296549" cy="9570246"/>
            <a:chOff x="0" y="0"/>
            <a:chExt cx="1131601" cy="2520559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EF00D1F-C708-9474-F5DA-3FAC2FF1F2DD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731F973C-035E-C873-6180-099D863D3A58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959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24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 dirty="0">
                <a:solidFill>
                  <a:srgbClr val="FFFF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IMPLEMENTATION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8927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350058" y="3803981"/>
            <a:ext cx="8515451" cy="2165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400" spc="194" dirty="0">
                <a:solidFill>
                  <a:srgbClr val="231F20"/>
                </a:solidFill>
                <a:latin typeface="DM Sans"/>
              </a:rPr>
              <a:t>Libraries Used : </a:t>
            </a:r>
          </a:p>
          <a:p>
            <a:pPr marL="884968" lvl="2" indent="-213884">
              <a:lnSpc>
                <a:spcPct val="150000"/>
              </a:lnSpc>
              <a:buFont typeface="Arial"/>
              <a:buChar char="•"/>
            </a:pPr>
            <a:r>
              <a:rPr lang="en-US" sz="2400" spc="194" dirty="0">
                <a:solidFill>
                  <a:srgbClr val="231F20"/>
                </a:solidFill>
                <a:latin typeface="DM Sans"/>
              </a:rPr>
              <a:t>GUI – </a:t>
            </a:r>
            <a:r>
              <a:rPr lang="en-US" sz="2400" spc="194" dirty="0" err="1">
                <a:solidFill>
                  <a:srgbClr val="231F20"/>
                </a:solidFill>
                <a:latin typeface="DM Sans"/>
              </a:rPr>
              <a:t>Tkinter</a:t>
            </a:r>
            <a:endParaRPr lang="en-US" sz="2400" spc="194" dirty="0">
              <a:solidFill>
                <a:srgbClr val="231F20"/>
              </a:solidFill>
              <a:latin typeface="DM Sans"/>
            </a:endParaRPr>
          </a:p>
          <a:p>
            <a:pPr marL="884968" lvl="2" indent="-213884">
              <a:lnSpc>
                <a:spcPct val="150000"/>
              </a:lnSpc>
              <a:buFont typeface="Arial"/>
              <a:buChar char="•"/>
            </a:pPr>
            <a:r>
              <a:rPr lang="en-US" sz="2400" spc="194" dirty="0">
                <a:solidFill>
                  <a:srgbClr val="231F20"/>
                </a:solidFill>
                <a:latin typeface="DM Sans"/>
              </a:rPr>
              <a:t>Word – Docx</a:t>
            </a:r>
          </a:p>
          <a:p>
            <a:pPr marL="884968" lvl="2" indent="-213884">
              <a:lnSpc>
                <a:spcPct val="150000"/>
              </a:lnSpc>
              <a:buFont typeface="Arial"/>
              <a:buChar char="•"/>
            </a:pPr>
            <a:r>
              <a:rPr lang="en-US" sz="2400" spc="194" dirty="0">
                <a:solidFill>
                  <a:srgbClr val="231F20"/>
                </a:solidFill>
                <a:latin typeface="DM Sans"/>
              </a:rPr>
              <a:t>Download - </a:t>
            </a:r>
            <a:r>
              <a:rPr lang="en-US" sz="2400" spc="194" dirty="0" err="1">
                <a:solidFill>
                  <a:srgbClr val="231F20"/>
                </a:solidFill>
                <a:latin typeface="DM Sans"/>
              </a:rPr>
              <a:t>Shutil</a:t>
            </a:r>
            <a:endParaRPr lang="en-US" sz="2400" spc="194" dirty="0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10357" y="6828977"/>
            <a:ext cx="8512431" cy="270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Functions :</a:t>
            </a:r>
          </a:p>
          <a:p>
            <a:pPr marL="884968" lvl="2" indent="-213884">
              <a:lnSpc>
                <a:spcPct val="150000"/>
              </a:lnSpc>
              <a:buFont typeface="Arial"/>
              <a:buChar char="•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Gen_docx_1</a:t>
            </a:r>
          </a:p>
          <a:p>
            <a:pPr marL="884968" lvl="2" indent="-213884">
              <a:lnSpc>
                <a:spcPct val="150000"/>
              </a:lnSpc>
              <a:buFont typeface="Arial"/>
              <a:buChar char="•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Download_file_1</a:t>
            </a:r>
          </a:p>
          <a:p>
            <a:pPr marL="884968" lvl="2" indent="-213884">
              <a:lnSpc>
                <a:spcPct val="150000"/>
              </a:lnSpc>
              <a:buFont typeface="Arial"/>
              <a:buChar char="•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Gen_docx_2</a:t>
            </a:r>
          </a:p>
          <a:p>
            <a:pPr marL="884968" lvl="2" indent="-213884">
              <a:lnSpc>
                <a:spcPct val="150000"/>
              </a:lnSpc>
              <a:buFont typeface="Arial"/>
              <a:buChar char="•"/>
            </a:pPr>
            <a:r>
              <a:rPr lang="en-US" sz="1981" spc="194" dirty="0">
                <a:solidFill>
                  <a:srgbClr val="231F20"/>
                </a:solidFill>
                <a:latin typeface="DM Sans"/>
              </a:rPr>
              <a:t>Download_file_2</a:t>
            </a:r>
          </a:p>
          <a:p>
            <a:pPr marL="884968" lvl="2" indent="-213884">
              <a:lnSpc>
                <a:spcPct val="150000"/>
              </a:lnSpc>
              <a:buFont typeface="Arial"/>
              <a:buChar char="•"/>
            </a:pPr>
            <a:endParaRPr lang="en-US" sz="1981" spc="194" dirty="0">
              <a:solidFill>
                <a:srgbClr val="231F20"/>
              </a:solidFill>
              <a:latin typeface="DM San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97FE7EC-243A-6E7D-6063-AF3D2CBBD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166" y="3405722"/>
            <a:ext cx="4434164" cy="29293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96F5C2-43D4-8BDC-7347-909C86C88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7749" y="6573291"/>
            <a:ext cx="4424138" cy="27275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10799999">
            <a:off x="-3505198" y="-6724822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A4DBCAF-7178-D0C4-6CE0-D1975478C6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2"/>
          <a:stretch/>
        </p:blipFill>
        <p:spPr>
          <a:xfrm>
            <a:off x="1654876" y="1848524"/>
            <a:ext cx="14978248" cy="79532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9656AC-2956-F414-AF65-87201CA788B0}"/>
              </a:ext>
            </a:extLst>
          </p:cNvPr>
          <p:cNvSpPr txBox="1"/>
          <p:nvPr/>
        </p:nvSpPr>
        <p:spPr>
          <a:xfrm>
            <a:off x="3733800" y="267803"/>
            <a:ext cx="1158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GUI USING TKINTER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10799999">
            <a:off x="-3505198" y="-6724822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656AC-2956-F414-AF65-87201CA788B0}"/>
              </a:ext>
            </a:extLst>
          </p:cNvPr>
          <p:cNvSpPr txBox="1"/>
          <p:nvPr/>
        </p:nvSpPr>
        <p:spPr>
          <a:xfrm>
            <a:off x="3733800" y="267803"/>
            <a:ext cx="1158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GUI USING TKINTER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95348-D32E-0E39-A86E-208548AEFF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67"/>
          <a:stretch/>
        </p:blipFill>
        <p:spPr>
          <a:xfrm>
            <a:off x="1562100" y="1738393"/>
            <a:ext cx="15049500" cy="797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6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10799999">
            <a:off x="-3505198" y="-6724822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656AC-2956-F414-AF65-87201CA788B0}"/>
              </a:ext>
            </a:extLst>
          </p:cNvPr>
          <p:cNvSpPr txBox="1"/>
          <p:nvPr/>
        </p:nvSpPr>
        <p:spPr>
          <a:xfrm>
            <a:off x="3733800" y="267803"/>
            <a:ext cx="1158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GUI USING TKINTER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E7B8C-4DEF-B34A-BFE3-293926D29D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37"/>
          <a:stretch/>
        </p:blipFill>
        <p:spPr>
          <a:xfrm>
            <a:off x="1562100" y="1738394"/>
            <a:ext cx="14185692" cy="75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9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76141" y="342900"/>
            <a:ext cx="12367498" cy="1544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9600" b="1" spc="990" dirty="0">
                <a:solidFill>
                  <a:srgbClr val="FFFF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RESUME - DOCX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DB54BB-AF2E-3C6C-3500-0739CB56A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043" y="2122311"/>
            <a:ext cx="7086600" cy="7949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AFB3E2-D393-11D7-39E7-BEA31741A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194635"/>
            <a:ext cx="7086600" cy="79491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155</Words>
  <Application>Microsoft Office PowerPoint</Application>
  <PresentationFormat>Custom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Complex_IV25</vt:lpstr>
      <vt:lpstr>Arial</vt:lpstr>
      <vt:lpstr>Calibri</vt:lpstr>
      <vt:lpstr>DM Sans</vt:lpstr>
      <vt:lpstr>Times New Roman</vt:lpstr>
      <vt:lpstr>MS PGothic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Nikhil Nandavane</dc:creator>
  <cp:lastModifiedBy>Nikhil Nandavane</cp:lastModifiedBy>
  <cp:revision>6</cp:revision>
  <dcterms:created xsi:type="dcterms:W3CDTF">2006-08-16T00:00:00Z</dcterms:created>
  <dcterms:modified xsi:type="dcterms:W3CDTF">2023-06-07T21:07:20Z</dcterms:modified>
  <dc:identifier>DAFlK54FE7U</dc:identifier>
</cp:coreProperties>
</file>